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76" r:id="rId21"/>
    <p:sldId id="277" r:id="rId22"/>
    <p:sldId id="280" r:id="rId23"/>
    <p:sldId id="278" r:id="rId24"/>
    <p:sldId id="279" r:id="rId25"/>
    <p:sldId id="283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27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8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2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5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2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5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4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Du1XScHCww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B10BA-1D96-4DAE-A13D-68F2D3A5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8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70393D-DC41-4B70-AED3-2FDCD46E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ko-KR" altLang="en-US" sz="4800" dirty="0"/>
              <a:t>활성함수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2AE11-55E3-4A65-8117-B8D3623D3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Activation function</a:t>
            </a:r>
            <a:endParaRPr lang="ko-KR" alt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22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B10BA-1D96-4DAE-A13D-68F2D3A5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8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70393D-DC41-4B70-AED3-2FDCD46E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Layer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2AE11-55E3-4A65-8117-B8D3623D3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Dense</a:t>
            </a:r>
            <a:endParaRPr lang="ko-KR" alt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97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520FC-36BF-477F-94F3-88CC3B4B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5D5DF-9114-40D3-B11E-DEE5C517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60" y="3075115"/>
            <a:ext cx="9475879" cy="25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B10BA-1D96-4DAE-A13D-68F2D3A5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8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70393D-DC41-4B70-AED3-2FDCD46E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ko-KR" altLang="en-US" sz="4800" dirty="0"/>
              <a:t>손실함수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2AE11-55E3-4A65-8117-B8D3623D3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LOSS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632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CC200-CB98-49B4-9121-772462D7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손실함수 개념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57165-5784-4DA0-9C05-801FC057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54" y="2394586"/>
            <a:ext cx="9245956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0B08C-6931-425B-BCB0-69D9C942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손실함수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144977-DA9B-4632-AE4E-A9DF36B2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2317970"/>
            <a:ext cx="5072063" cy="39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74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37752-4FED-4D39-AC83-79CEC483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07CFB-C4B1-45BB-A155-426D4265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7" y="2689860"/>
            <a:ext cx="11372850" cy="3619500"/>
          </a:xfrm>
          <a:prstGeom prst="rect">
            <a:avLst/>
          </a:prstGeom>
        </p:spPr>
      </p:pic>
      <p:sp>
        <p:nvSpPr>
          <p:cNvPr id="5" name="폭발: 8pt 4">
            <a:extLst>
              <a:ext uri="{FF2B5EF4-FFF2-40B4-BE49-F238E27FC236}">
                <a16:creationId xmlns:a16="http://schemas.microsoft.com/office/drawing/2014/main" id="{5206481E-AD73-45D6-9725-3A1E6EFF3DF2}"/>
              </a:ext>
            </a:extLst>
          </p:cNvPr>
          <p:cNvSpPr/>
          <p:nvPr/>
        </p:nvSpPr>
        <p:spPr>
          <a:xfrm>
            <a:off x="9039225" y="2276475"/>
            <a:ext cx="2476500" cy="15525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주로 회귀</a:t>
            </a:r>
          </a:p>
        </p:txBody>
      </p:sp>
    </p:spTree>
    <p:extLst>
      <p:ext uri="{BB962C8B-B14F-4D97-AF65-F5344CB8AC3E}">
        <p14:creationId xmlns:p14="http://schemas.microsoft.com/office/powerpoint/2010/main" val="330005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3AAD7-6059-4067-B5ED-D4FE68E3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6239E-583C-4482-AA39-C64EDAC2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254641"/>
            <a:ext cx="10782300" cy="39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5EB82-F46B-4FEB-86B2-9A7FDA2F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C09E61-8392-481F-933F-8444C2F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7" y="2700338"/>
            <a:ext cx="9048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AE2AF-2245-46CB-A5BB-084B63DB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무엇을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3F77C4-AC2D-4938-8986-8EDC9C69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476500"/>
            <a:ext cx="9829800" cy="3448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4A83E-E2CC-41E3-B95C-761FA28ED1A5}"/>
              </a:ext>
            </a:extLst>
          </p:cNvPr>
          <p:cNvSpPr txBox="1"/>
          <p:nvPr/>
        </p:nvSpPr>
        <p:spPr>
          <a:xfrm>
            <a:off x="1257299" y="6033819"/>
            <a:ext cx="747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https://www.tensorflow.org/api_docs/python/tf/keras/losses</a:t>
            </a:r>
          </a:p>
        </p:txBody>
      </p:sp>
    </p:spTree>
    <p:extLst>
      <p:ext uri="{BB962C8B-B14F-4D97-AF65-F5344CB8AC3E}">
        <p14:creationId xmlns:p14="http://schemas.microsoft.com/office/powerpoint/2010/main" val="40310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B10BA-1D96-4DAE-A13D-68F2D3A5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8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70393D-DC41-4B70-AED3-2FDCD46E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ko-KR" altLang="en-US" sz="4800" dirty="0"/>
              <a:t>평가지표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2AE11-55E3-4A65-8117-B8D3623D3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metrics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519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B5BE1-E983-4EA1-A4EE-E9D0D353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77A32-7781-4FC0-9CB2-2441C002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99" y="2052579"/>
            <a:ext cx="8054057" cy="42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7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7C1C-09B0-4411-A3BC-9D0B6994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/ batch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96994-1309-4CC7-A061-B83FD148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</a:p>
          <a:p>
            <a:pPr lvl="1"/>
            <a:r>
              <a:rPr lang="en-US" altLang="ko-KR" dirty="0"/>
              <a:t>How many times will study data?</a:t>
            </a:r>
          </a:p>
          <a:p>
            <a:r>
              <a:rPr lang="en-US" altLang="ko-KR" dirty="0"/>
              <a:t>Batch</a:t>
            </a:r>
          </a:p>
          <a:p>
            <a:pPr lvl="1"/>
            <a:r>
              <a:rPr lang="en-US" altLang="ko-KR" dirty="0"/>
              <a:t>How many data will be study on single time?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140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CE4D-5D32-4426-BFF4-24FD42A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E5D277-054B-408D-B919-5E3E33AAE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1" y="1928813"/>
            <a:ext cx="10350518" cy="4252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2A5F2-8EA0-4513-98D0-633832639975}"/>
              </a:ext>
            </a:extLst>
          </p:cNvPr>
          <p:cNvSpPr txBox="1"/>
          <p:nvPr/>
        </p:nvSpPr>
        <p:spPr>
          <a:xfrm>
            <a:off x="1040907" y="6181725"/>
            <a:ext cx="1013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+ TN / TP + FN + FP + TN) : </a:t>
            </a: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녹색을 녹색이라</a:t>
            </a:r>
            <a:r>
              <a:rPr lang="en-US" altLang="ko-KR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노랑을 노랑이라 맞춘 비율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75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684FE-CBBD-4763-9099-82969AFA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ROC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16D803-E767-463A-9077-F7C38AB24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9" y="2298444"/>
            <a:ext cx="4941426" cy="35314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F0588-98A1-4C25-9702-0034C58A6459}"/>
              </a:ext>
            </a:extLst>
          </p:cNvPr>
          <p:cNvSpPr txBox="1"/>
          <p:nvPr/>
        </p:nvSpPr>
        <p:spPr>
          <a:xfrm>
            <a:off x="1422647" y="605051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Sensitivity(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민감도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), Specificity(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특이도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8FEE9-1098-4F2D-86DC-9C65808E0C11}"/>
              </a:ext>
            </a:extLst>
          </p:cNvPr>
          <p:cNvSpPr txBox="1"/>
          <p:nvPr/>
        </p:nvSpPr>
        <p:spPr>
          <a:xfrm>
            <a:off x="7123591" y="3814824"/>
            <a:ext cx="4230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AUC(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Area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Under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Curve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)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</a:p>
          <a:p>
            <a:r>
              <a:rPr lang="en-US" altLang="ko-KR" dirty="0"/>
              <a:t>= scale area for ROC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23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AB153-7DD8-4FA5-A15B-412A8632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Sensitivity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DEBE83-1281-4086-B7CA-E64E1C027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0" y="1928813"/>
            <a:ext cx="10227919" cy="4252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4DA0C-699B-457B-B0D8-EC691FB3F4ED}"/>
              </a:ext>
            </a:extLst>
          </p:cNvPr>
          <p:cNvSpPr txBox="1"/>
          <p:nvPr/>
        </p:nvSpPr>
        <p:spPr>
          <a:xfrm>
            <a:off x="1067539" y="6123543"/>
            <a:ext cx="10029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/ TP + FN) : </a:t>
            </a: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녹색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에 얼마나 민감한가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?  </a:t>
            </a: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녹색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을 녹색이라 맞춘 비율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EFC64-761A-473B-B0D8-E707A8E7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Specificity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D99198A-B35C-46AA-BF76-6EA077AAA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86" y="1928813"/>
            <a:ext cx="9902028" cy="42529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D75DE-CC7E-4E84-8D27-1EC1B5EA0ABE}"/>
              </a:ext>
            </a:extLst>
          </p:cNvPr>
          <p:cNvSpPr txBox="1"/>
          <p:nvPr/>
        </p:nvSpPr>
        <p:spPr>
          <a:xfrm>
            <a:off x="1236214" y="6123543"/>
            <a:ext cx="981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(TN / FP + TN) : 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얼마나 특이한 것만 녹색으로 골라내나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? 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반대로 노랑을 얼마나 잘 맞추나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850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6FAB3-9028-4B83-B46B-E43D4C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effectLst/>
                <a:latin typeface="Monaco"/>
              </a:rPr>
              <a:t>AP(Average Precision)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FABC8D-7A86-493B-8EE7-6D236B23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87" y="2289566"/>
            <a:ext cx="4941426" cy="3531405"/>
          </a:xfrm>
        </p:spPr>
      </p:pic>
    </p:spTree>
    <p:extLst>
      <p:ext uri="{BB962C8B-B14F-4D97-AF65-F5344CB8AC3E}">
        <p14:creationId xmlns:p14="http://schemas.microsoft.com/office/powerpoint/2010/main" val="2307343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2938D-C61E-4D12-9CED-059A4086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Precision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1321FE-8E86-4A64-8797-CE749CD05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3" y="1928813"/>
            <a:ext cx="10227013" cy="4252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AB1C7-69AE-4188-9F0D-BD8EC5BAA54C}"/>
              </a:ext>
            </a:extLst>
          </p:cNvPr>
          <p:cNvSpPr txBox="1"/>
          <p:nvPr/>
        </p:nvSpPr>
        <p:spPr>
          <a:xfrm>
            <a:off x="982492" y="6135719"/>
            <a:ext cx="10104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/ TP + FP) : 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얼마나 모델이 정밀한가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?  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se-nanumgothic"/>
              </a:rPr>
              <a:t>진짜 녹색만을 잘 골라내는 가의 비율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6AF7CF-632A-477C-B69E-789809B4220B}"/>
              </a:ext>
            </a:extLst>
          </p:cNvPr>
          <p:cNvSpPr/>
          <p:nvPr/>
        </p:nvSpPr>
        <p:spPr>
          <a:xfrm>
            <a:off x="1115567" y="2028825"/>
            <a:ext cx="1580007" cy="19907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1561B-FC1C-49DB-9D03-0C6C9EFF36B2}"/>
              </a:ext>
            </a:extLst>
          </p:cNvPr>
          <p:cNvSpPr txBox="1"/>
          <p:nvPr/>
        </p:nvSpPr>
        <p:spPr>
          <a:xfrm>
            <a:off x="982492" y="169623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 칸의 녹색에 대한 순도</a:t>
            </a:r>
          </a:p>
        </p:txBody>
      </p:sp>
    </p:spTree>
    <p:extLst>
      <p:ext uri="{BB962C8B-B14F-4D97-AF65-F5344CB8AC3E}">
        <p14:creationId xmlns:p14="http://schemas.microsoft.com/office/powerpoint/2010/main" val="463198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743EE-015F-46F1-8E06-364058F5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Recall</a:t>
            </a:r>
            <a:endParaRPr lang="ko-KR" altLang="en-US" dirty="0"/>
          </a:p>
        </p:txBody>
      </p:sp>
      <p:pic>
        <p:nvPicPr>
          <p:cNvPr id="2054" name="Picture 6" descr="detection">
            <a:extLst>
              <a:ext uri="{FF2B5EF4-FFF2-40B4-BE49-F238E27FC236}">
                <a16:creationId xmlns:a16="http://schemas.microsoft.com/office/drawing/2014/main" id="{5E255815-5721-46A1-9995-F94027A810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928813"/>
            <a:ext cx="10239373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6AE5C-3319-4275-AAB4-A94F4B14FC45}"/>
              </a:ext>
            </a:extLst>
          </p:cNvPr>
          <p:cNvSpPr txBox="1"/>
          <p:nvPr/>
        </p:nvSpPr>
        <p:spPr>
          <a:xfrm>
            <a:off x="1047334" y="6123542"/>
            <a:ext cx="10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/ TP + FN) : </a:t>
            </a: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녹색인 것을 놓치지 않고 골라 내는가</a:t>
            </a:r>
            <a:r>
              <a:rPr lang="en-US" altLang="ko-KR" dirty="0">
                <a:solidFill>
                  <a:srgbClr val="000000"/>
                </a:solidFill>
                <a:latin typeface="se-nanumgothic"/>
              </a:rPr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DBF2E2-CA89-4EB2-8FC2-9545B45FD544}"/>
              </a:ext>
            </a:extLst>
          </p:cNvPr>
          <p:cNvSpPr/>
          <p:nvPr/>
        </p:nvSpPr>
        <p:spPr>
          <a:xfrm>
            <a:off x="1115567" y="2028825"/>
            <a:ext cx="1580007" cy="19907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5D8AE-607B-4D0C-9336-F605227B2CE8}"/>
              </a:ext>
            </a:extLst>
          </p:cNvPr>
          <p:cNvSpPr txBox="1"/>
          <p:nvPr/>
        </p:nvSpPr>
        <p:spPr>
          <a:xfrm>
            <a:off x="982492" y="1696237"/>
            <a:ext cx="43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녹색을 얼마나 잘 찾아 왼쪽 칸에 놨는가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6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9D958-9A36-4B34-A8B1-10A3D4FA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4C8C33-44BA-48B7-AF87-44B6A104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76" y="1979471"/>
            <a:ext cx="7600203" cy="45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6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4160F-6A01-43A8-8464-30AA4588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Leakyed</a:t>
            </a:r>
            <a:r>
              <a:rPr lang="en-US" altLang="ko-KR" dirty="0"/>
              <a:t>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DFBD82-9A5D-4A04-A5F5-DCB04388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37" y="1836015"/>
            <a:ext cx="8081919" cy="44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3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52872-AF2E-45C6-8E94-6CA528C1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tanh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317586-1D49-4BE6-9B34-581EBA7D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56" y="1617031"/>
            <a:ext cx="8792292" cy="47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1839E-7B0E-41BC-BD88-C5933316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pic>
        <p:nvPicPr>
          <p:cNvPr id="4" name="온라인 미디어 3" title="Dance Moves of Deep Learning Activation Functions">
            <a:hlinkClick r:id="" action="ppaction://media"/>
            <a:extLst>
              <a:ext uri="{FF2B5EF4-FFF2-40B4-BE49-F238E27FC236}">
                <a16:creationId xmlns:a16="http://schemas.microsoft.com/office/drawing/2014/main" id="{CAEFF6BF-89E3-430B-B7B7-78EC7DA52F6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16238" y="2478088"/>
            <a:ext cx="6567487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1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B10BA-1D96-4DAE-A13D-68F2D3A5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8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70393D-DC41-4B70-AED3-2FDCD46E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ko-KR" altLang="en-US" sz="4800" dirty="0"/>
              <a:t>최적화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2AE11-55E3-4A65-8117-B8D3623D3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Optimizer</a:t>
            </a:r>
            <a:endParaRPr lang="ko-KR" alt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1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ADF83-A32F-4585-942B-2FE54FDB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BDFD64-91BE-45D2-AA65-E9D5F79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066925"/>
            <a:ext cx="11129962" cy="42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7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C4C2C-5654-4F49-84A4-2EEDEE33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</a:p>
        </p:txBody>
      </p:sp>
      <p:pic>
        <p:nvPicPr>
          <p:cNvPr id="1026" name="Picture 2" descr="optimizer1">
            <a:extLst>
              <a:ext uri="{FF2B5EF4-FFF2-40B4-BE49-F238E27FC236}">
                <a16:creationId xmlns:a16="http://schemas.microsoft.com/office/drawing/2014/main" id="{72411C5B-B200-4487-AE54-4B51D1FBD2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1" y="2164361"/>
            <a:ext cx="4762500" cy="41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imizer2">
            <a:extLst>
              <a:ext uri="{FF2B5EF4-FFF2-40B4-BE49-F238E27FC236}">
                <a16:creationId xmlns:a16="http://schemas.microsoft.com/office/drawing/2014/main" id="{9747D6FE-C2B2-4920-BC62-2EF86A2DB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4361"/>
            <a:ext cx="4762500" cy="41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73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6E8E2"/>
      </a:lt2>
      <a:accent1>
        <a:srgbClr val="A896C6"/>
      </a:accent1>
      <a:accent2>
        <a:srgbClr val="7F81BA"/>
      </a:accent2>
      <a:accent3>
        <a:srgbClr val="8EA6C2"/>
      </a:accent3>
      <a:accent4>
        <a:srgbClr val="7BADB4"/>
      </a:accent4>
      <a:accent5>
        <a:srgbClr val="83ACA1"/>
      </a:accent5>
      <a:accent6>
        <a:srgbClr val="77AF88"/>
      </a:accent6>
      <a:hlink>
        <a:srgbClr val="758A53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210</Words>
  <Application>Microsoft Office PowerPoint</Application>
  <PresentationFormat>와이드스크린</PresentationFormat>
  <Paragraphs>48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 Unicode MS</vt:lpstr>
      <vt:lpstr>Monaco</vt:lpstr>
      <vt:lpstr>se-nanumgothic</vt:lpstr>
      <vt:lpstr>Arial</vt:lpstr>
      <vt:lpstr>Calibri</vt:lpstr>
      <vt:lpstr>Neue Haas Grotesk Text Pro</vt:lpstr>
      <vt:lpstr>AccentBoxVTI</vt:lpstr>
      <vt:lpstr>활성함수</vt:lpstr>
      <vt:lpstr>sigmoid</vt:lpstr>
      <vt:lpstr>ReLu</vt:lpstr>
      <vt:lpstr>Leakyed ReLu</vt:lpstr>
      <vt:lpstr>tanh</vt:lpstr>
      <vt:lpstr>Activation Functions</vt:lpstr>
      <vt:lpstr>최적화</vt:lpstr>
      <vt:lpstr>최적화</vt:lpstr>
      <vt:lpstr>최적화</vt:lpstr>
      <vt:lpstr>Layer</vt:lpstr>
      <vt:lpstr>Dense</vt:lpstr>
      <vt:lpstr>손실함수</vt:lpstr>
      <vt:lpstr>손실함수 개념</vt:lpstr>
      <vt:lpstr>손실함수 개념</vt:lpstr>
      <vt:lpstr>MSE</vt:lpstr>
      <vt:lpstr>RMSE</vt:lpstr>
      <vt:lpstr>Cross Entropy</vt:lpstr>
      <vt:lpstr>언제, 무엇을?</vt:lpstr>
      <vt:lpstr>평가지표</vt:lpstr>
      <vt:lpstr>Epoch / batch</vt:lpstr>
      <vt:lpstr>accuracy</vt:lpstr>
      <vt:lpstr>ROC</vt:lpstr>
      <vt:lpstr>Sensitivity</vt:lpstr>
      <vt:lpstr>Specificity</vt:lpstr>
      <vt:lpstr>AP(Average Precision)</vt:lpstr>
      <vt:lpstr>Precision</vt:lpstr>
      <vt:lpstr>Recall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활성함수</dc:title>
  <dc:creator>lim haksoo</dc:creator>
  <cp:lastModifiedBy>lim haksoo</cp:lastModifiedBy>
  <cp:revision>11</cp:revision>
  <dcterms:created xsi:type="dcterms:W3CDTF">2020-10-15T12:13:00Z</dcterms:created>
  <dcterms:modified xsi:type="dcterms:W3CDTF">2020-10-24T22:50:47Z</dcterms:modified>
</cp:coreProperties>
</file>